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33" r:id="rId2"/>
    <p:sldId id="266" r:id="rId3"/>
    <p:sldId id="262" r:id="rId4"/>
    <p:sldId id="265" r:id="rId5"/>
    <p:sldId id="329" r:id="rId6"/>
    <p:sldId id="330" r:id="rId7"/>
    <p:sldId id="331" r:id="rId8"/>
    <p:sldId id="332" r:id="rId9"/>
    <p:sldId id="269" r:id="rId10"/>
    <p:sldId id="268" r:id="rId11"/>
    <p:sldId id="267" r:id="rId12"/>
    <p:sldId id="32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84E69F-9121-4CDB-B05D-5F13D9D515C3}" v="31" dt="2025-01-15T15:38:36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hopland" userId="a019267a-5943-4ae3-bca0-6889b067264d" providerId="ADAL" clId="{5684E69F-9121-4CDB-B05D-5F13D9D515C3}"/>
    <pc:docChg chg="undo custSel addSld delSld modSld sldOrd">
      <pc:chgData name="Tom Shopland" userId="a019267a-5943-4ae3-bca0-6889b067264d" providerId="ADAL" clId="{5684E69F-9121-4CDB-B05D-5F13D9D515C3}" dt="2025-01-15T15:39:54.746" v="992" actId="1076"/>
      <pc:docMkLst>
        <pc:docMk/>
      </pc:docMkLst>
      <pc:sldChg chg="del">
        <pc:chgData name="Tom Shopland" userId="a019267a-5943-4ae3-bca0-6889b067264d" providerId="ADAL" clId="{5684E69F-9121-4CDB-B05D-5F13D9D515C3}" dt="2025-01-15T15:14:41.444" v="161" actId="47"/>
        <pc:sldMkLst>
          <pc:docMk/>
          <pc:sldMk cId="3053346811" sldId="256"/>
        </pc:sldMkLst>
      </pc:sldChg>
      <pc:sldChg chg="modSp mod">
        <pc:chgData name="Tom Shopland" userId="a019267a-5943-4ae3-bca0-6889b067264d" providerId="ADAL" clId="{5684E69F-9121-4CDB-B05D-5F13D9D515C3}" dt="2025-01-15T15:23:07.214" v="374" actId="1076"/>
        <pc:sldMkLst>
          <pc:docMk/>
          <pc:sldMk cId="1644442680" sldId="265"/>
        </pc:sldMkLst>
        <pc:spChg chg="mod">
          <ac:chgData name="Tom Shopland" userId="a019267a-5943-4ae3-bca0-6889b067264d" providerId="ADAL" clId="{5684E69F-9121-4CDB-B05D-5F13D9D515C3}" dt="2025-01-15T15:23:07.214" v="374" actId="1076"/>
          <ac:spMkLst>
            <pc:docMk/>
            <pc:sldMk cId="1644442680" sldId="265"/>
            <ac:spMk id="5" creationId="{FB35F343-E169-1125-0D63-6982DD219170}"/>
          </ac:spMkLst>
        </pc:spChg>
        <pc:spChg chg="mod">
          <ac:chgData name="Tom Shopland" userId="a019267a-5943-4ae3-bca0-6889b067264d" providerId="ADAL" clId="{5684E69F-9121-4CDB-B05D-5F13D9D515C3}" dt="2025-01-15T15:23:07.214" v="374" actId="1076"/>
          <ac:spMkLst>
            <pc:docMk/>
            <pc:sldMk cId="1644442680" sldId="265"/>
            <ac:spMk id="6" creationId="{E8827B37-3DDD-32BD-899F-675E48BDC48D}"/>
          </ac:spMkLst>
        </pc:spChg>
        <pc:spChg chg="mod">
          <ac:chgData name="Tom Shopland" userId="a019267a-5943-4ae3-bca0-6889b067264d" providerId="ADAL" clId="{5684E69F-9121-4CDB-B05D-5F13D9D515C3}" dt="2025-01-15T15:23:07.214" v="374" actId="1076"/>
          <ac:spMkLst>
            <pc:docMk/>
            <pc:sldMk cId="1644442680" sldId="265"/>
            <ac:spMk id="8" creationId="{5D069B7D-13B1-B2D8-7F63-D5BE399FA738}"/>
          </ac:spMkLst>
        </pc:spChg>
        <pc:spChg chg="mod">
          <ac:chgData name="Tom Shopland" userId="a019267a-5943-4ae3-bca0-6889b067264d" providerId="ADAL" clId="{5684E69F-9121-4CDB-B05D-5F13D9D515C3}" dt="2025-01-15T15:23:07.214" v="374" actId="1076"/>
          <ac:spMkLst>
            <pc:docMk/>
            <pc:sldMk cId="1644442680" sldId="265"/>
            <ac:spMk id="9" creationId="{9540C33E-5B8F-A644-AD86-0E541FCC0C3D}"/>
          </ac:spMkLst>
        </pc:spChg>
        <pc:spChg chg="mod">
          <ac:chgData name="Tom Shopland" userId="a019267a-5943-4ae3-bca0-6889b067264d" providerId="ADAL" clId="{5684E69F-9121-4CDB-B05D-5F13D9D515C3}" dt="2025-01-15T15:23:07.214" v="374" actId="1076"/>
          <ac:spMkLst>
            <pc:docMk/>
            <pc:sldMk cId="1644442680" sldId="265"/>
            <ac:spMk id="10" creationId="{6EA7386C-7000-3743-9E54-36EB623694FF}"/>
          </ac:spMkLst>
        </pc:spChg>
        <pc:spChg chg="mod">
          <ac:chgData name="Tom Shopland" userId="a019267a-5943-4ae3-bca0-6889b067264d" providerId="ADAL" clId="{5684E69F-9121-4CDB-B05D-5F13D9D515C3}" dt="2025-01-15T15:23:07.214" v="374" actId="1076"/>
          <ac:spMkLst>
            <pc:docMk/>
            <pc:sldMk cId="1644442680" sldId="265"/>
            <ac:spMk id="11" creationId="{BC529940-F98B-EFBD-11A4-34CCAAF74417}"/>
          </ac:spMkLst>
        </pc:spChg>
        <pc:spChg chg="mod">
          <ac:chgData name="Tom Shopland" userId="a019267a-5943-4ae3-bca0-6889b067264d" providerId="ADAL" clId="{5684E69F-9121-4CDB-B05D-5F13D9D515C3}" dt="2025-01-15T15:23:07.214" v="374" actId="1076"/>
          <ac:spMkLst>
            <pc:docMk/>
            <pc:sldMk cId="1644442680" sldId="265"/>
            <ac:spMk id="12" creationId="{E4E4991E-8AF1-9E5F-A564-A316FE605B05}"/>
          </ac:spMkLst>
        </pc:spChg>
        <pc:spChg chg="mod">
          <ac:chgData name="Tom Shopland" userId="a019267a-5943-4ae3-bca0-6889b067264d" providerId="ADAL" clId="{5684E69F-9121-4CDB-B05D-5F13D9D515C3}" dt="2025-01-15T15:23:07.214" v="374" actId="1076"/>
          <ac:spMkLst>
            <pc:docMk/>
            <pc:sldMk cId="1644442680" sldId="265"/>
            <ac:spMk id="13" creationId="{13428102-E7BE-D9E7-3620-E65B9AEA1772}"/>
          </ac:spMkLst>
        </pc:spChg>
        <pc:spChg chg="mod">
          <ac:chgData name="Tom Shopland" userId="a019267a-5943-4ae3-bca0-6889b067264d" providerId="ADAL" clId="{5684E69F-9121-4CDB-B05D-5F13D9D515C3}" dt="2025-01-15T15:23:07.214" v="374" actId="1076"/>
          <ac:spMkLst>
            <pc:docMk/>
            <pc:sldMk cId="1644442680" sldId="265"/>
            <ac:spMk id="14" creationId="{18F5702A-2BCA-B57A-D30B-4C0CAC1D7679}"/>
          </ac:spMkLst>
        </pc:spChg>
        <pc:spChg chg="mod">
          <ac:chgData name="Tom Shopland" userId="a019267a-5943-4ae3-bca0-6889b067264d" providerId="ADAL" clId="{5684E69F-9121-4CDB-B05D-5F13D9D515C3}" dt="2025-01-15T15:23:07.214" v="374" actId="1076"/>
          <ac:spMkLst>
            <pc:docMk/>
            <pc:sldMk cId="1644442680" sldId="265"/>
            <ac:spMk id="15" creationId="{97AE424B-B4CE-6F59-23A6-A6F95F90DA86}"/>
          </ac:spMkLst>
        </pc:spChg>
        <pc:spChg chg="mod">
          <ac:chgData name="Tom Shopland" userId="a019267a-5943-4ae3-bca0-6889b067264d" providerId="ADAL" clId="{5684E69F-9121-4CDB-B05D-5F13D9D515C3}" dt="2025-01-15T15:22:55.941" v="373" actId="1076"/>
          <ac:spMkLst>
            <pc:docMk/>
            <pc:sldMk cId="1644442680" sldId="265"/>
            <ac:spMk id="16" creationId="{64FCB39A-23FC-2672-1000-C77925AEFBD0}"/>
          </ac:spMkLst>
        </pc:spChg>
        <pc:spChg chg="mod">
          <ac:chgData name="Tom Shopland" userId="a019267a-5943-4ae3-bca0-6889b067264d" providerId="ADAL" clId="{5684E69F-9121-4CDB-B05D-5F13D9D515C3}" dt="2025-01-15T15:14:10.183" v="160" actId="1076"/>
          <ac:spMkLst>
            <pc:docMk/>
            <pc:sldMk cId="1644442680" sldId="265"/>
            <ac:spMk id="17" creationId="{D62723AA-9AE2-3863-73A0-2B728EF7EBC3}"/>
          </ac:spMkLst>
        </pc:spChg>
      </pc:sldChg>
      <pc:sldChg chg="delSp modSp mod ord">
        <pc:chgData name="Tom Shopland" userId="a019267a-5943-4ae3-bca0-6889b067264d" providerId="ADAL" clId="{5684E69F-9121-4CDB-B05D-5F13D9D515C3}" dt="2025-01-15T15:38:41.940" v="985" actId="20577"/>
        <pc:sldMkLst>
          <pc:docMk/>
          <pc:sldMk cId="117958342" sldId="267"/>
        </pc:sldMkLst>
        <pc:spChg chg="mod">
          <ac:chgData name="Tom Shopland" userId="a019267a-5943-4ae3-bca0-6889b067264d" providerId="ADAL" clId="{5684E69F-9121-4CDB-B05D-5F13D9D515C3}" dt="2025-01-15T15:26:59.165" v="455" actId="1076"/>
          <ac:spMkLst>
            <pc:docMk/>
            <pc:sldMk cId="117958342" sldId="267"/>
            <ac:spMk id="3" creationId="{753BA1EC-66ED-EB91-FF95-099A073C8AE6}"/>
          </ac:spMkLst>
        </pc:spChg>
        <pc:spChg chg="mod">
          <ac:chgData name="Tom Shopland" userId="a019267a-5943-4ae3-bca0-6889b067264d" providerId="ADAL" clId="{5684E69F-9121-4CDB-B05D-5F13D9D515C3}" dt="2025-01-15T15:26:59.165" v="455" actId="1076"/>
          <ac:spMkLst>
            <pc:docMk/>
            <pc:sldMk cId="117958342" sldId="267"/>
            <ac:spMk id="18" creationId="{1F731CBB-CB4A-39D2-803A-50280D4892E1}"/>
          </ac:spMkLst>
        </pc:spChg>
        <pc:spChg chg="mod">
          <ac:chgData name="Tom Shopland" userId="a019267a-5943-4ae3-bca0-6889b067264d" providerId="ADAL" clId="{5684E69F-9121-4CDB-B05D-5F13D9D515C3}" dt="2025-01-15T15:32:56.652" v="768" actId="20577"/>
          <ac:spMkLst>
            <pc:docMk/>
            <pc:sldMk cId="117958342" sldId="267"/>
            <ac:spMk id="19" creationId="{61F2DA94-C607-DC7A-C842-8354BB61D00E}"/>
          </ac:spMkLst>
        </pc:spChg>
        <pc:spChg chg="mod">
          <ac:chgData name="Tom Shopland" userId="a019267a-5943-4ae3-bca0-6889b067264d" providerId="ADAL" clId="{5684E69F-9121-4CDB-B05D-5F13D9D515C3}" dt="2025-01-15T15:38:41.940" v="985" actId="20577"/>
          <ac:spMkLst>
            <pc:docMk/>
            <pc:sldMk cId="117958342" sldId="267"/>
            <ac:spMk id="21" creationId="{06ABD777-4809-EB27-343D-0AA051C0CE3F}"/>
          </ac:spMkLst>
        </pc:spChg>
        <pc:spChg chg="mod">
          <ac:chgData name="Tom Shopland" userId="a019267a-5943-4ae3-bca0-6889b067264d" providerId="ADAL" clId="{5684E69F-9121-4CDB-B05D-5F13D9D515C3}" dt="2025-01-15T15:33:16.148" v="823" actId="1037"/>
          <ac:spMkLst>
            <pc:docMk/>
            <pc:sldMk cId="117958342" sldId="267"/>
            <ac:spMk id="32" creationId="{503B0C9D-8986-CEB6-5C44-A0AAAC8E8B25}"/>
          </ac:spMkLst>
        </pc:spChg>
        <pc:cxnChg chg="del">
          <ac:chgData name="Tom Shopland" userId="a019267a-5943-4ae3-bca0-6889b067264d" providerId="ADAL" clId="{5684E69F-9121-4CDB-B05D-5F13D9D515C3}" dt="2025-01-15T15:25:04.734" v="412" actId="478"/>
          <ac:cxnSpMkLst>
            <pc:docMk/>
            <pc:sldMk cId="117958342" sldId="267"/>
            <ac:cxnSpMk id="20" creationId="{D7B1EA7F-E8F5-8125-86B8-5CB38B2F531C}"/>
          </ac:cxnSpMkLst>
        </pc:cxnChg>
        <pc:cxnChg chg="del">
          <ac:chgData name="Tom Shopland" userId="a019267a-5943-4ae3-bca0-6889b067264d" providerId="ADAL" clId="{5684E69F-9121-4CDB-B05D-5F13D9D515C3}" dt="2025-01-15T15:25:05.894" v="413" actId="478"/>
          <ac:cxnSpMkLst>
            <pc:docMk/>
            <pc:sldMk cId="117958342" sldId="267"/>
            <ac:cxnSpMk id="22" creationId="{5E233B98-0840-D369-CDCF-620A06B53EC0}"/>
          </ac:cxnSpMkLst>
        </pc:cxnChg>
        <pc:cxnChg chg="del">
          <ac:chgData name="Tom Shopland" userId="a019267a-5943-4ae3-bca0-6889b067264d" providerId="ADAL" clId="{5684E69F-9121-4CDB-B05D-5F13D9D515C3}" dt="2025-01-15T15:24:48.825" v="408" actId="478"/>
          <ac:cxnSpMkLst>
            <pc:docMk/>
            <pc:sldMk cId="117958342" sldId="267"/>
            <ac:cxnSpMk id="24" creationId="{0C06E1B0-7F72-C07C-57BF-07A85E9D375A}"/>
          </ac:cxnSpMkLst>
        </pc:cxnChg>
      </pc:sldChg>
      <pc:sldChg chg="modSp mod">
        <pc:chgData name="Tom Shopland" userId="a019267a-5943-4ae3-bca0-6889b067264d" providerId="ADAL" clId="{5684E69F-9121-4CDB-B05D-5F13D9D515C3}" dt="2025-01-15T15:24:08.791" v="401" actId="20577"/>
        <pc:sldMkLst>
          <pc:docMk/>
          <pc:sldMk cId="1862544257" sldId="268"/>
        </pc:sldMkLst>
        <pc:spChg chg="mod">
          <ac:chgData name="Tom Shopland" userId="a019267a-5943-4ae3-bca0-6889b067264d" providerId="ADAL" clId="{5684E69F-9121-4CDB-B05D-5F13D9D515C3}" dt="2025-01-15T15:24:08.791" v="401" actId="20577"/>
          <ac:spMkLst>
            <pc:docMk/>
            <pc:sldMk cId="1862544257" sldId="268"/>
            <ac:spMk id="17" creationId="{859D5881-4114-9AD1-B51D-C26D279B4579}"/>
          </ac:spMkLst>
        </pc:spChg>
      </pc:sldChg>
      <pc:sldChg chg="modSp mod ord">
        <pc:chgData name="Tom Shopland" userId="a019267a-5943-4ae3-bca0-6889b067264d" providerId="ADAL" clId="{5684E69F-9121-4CDB-B05D-5F13D9D515C3}" dt="2025-01-15T15:24:03.568" v="399"/>
        <pc:sldMkLst>
          <pc:docMk/>
          <pc:sldMk cId="172225077" sldId="269"/>
        </pc:sldMkLst>
        <pc:spChg chg="mod">
          <ac:chgData name="Tom Shopland" userId="a019267a-5943-4ae3-bca0-6889b067264d" providerId="ADAL" clId="{5684E69F-9121-4CDB-B05D-5F13D9D515C3}" dt="2025-01-15T15:23:59.974" v="397" actId="20577"/>
          <ac:spMkLst>
            <pc:docMk/>
            <pc:sldMk cId="172225077" sldId="269"/>
            <ac:spMk id="17" creationId="{3E693C27-62E0-BBD1-DE47-6ED07FD8799F}"/>
          </ac:spMkLst>
        </pc:spChg>
      </pc:sldChg>
      <pc:sldChg chg="modSp mod">
        <pc:chgData name="Tom Shopland" userId="a019267a-5943-4ae3-bca0-6889b067264d" providerId="ADAL" clId="{5684E69F-9121-4CDB-B05D-5F13D9D515C3}" dt="2025-01-15T15:39:54.746" v="992" actId="1076"/>
        <pc:sldMkLst>
          <pc:docMk/>
          <pc:sldMk cId="1354389364" sldId="325"/>
        </pc:sldMkLst>
        <pc:spChg chg="mod">
          <ac:chgData name="Tom Shopland" userId="a019267a-5943-4ae3-bca0-6889b067264d" providerId="ADAL" clId="{5684E69F-9121-4CDB-B05D-5F13D9D515C3}" dt="2025-01-15T15:39:54.746" v="992" actId="1076"/>
          <ac:spMkLst>
            <pc:docMk/>
            <pc:sldMk cId="1354389364" sldId="325"/>
            <ac:spMk id="5" creationId="{7D965DA3-3FF2-4219-851F-532E72388279}"/>
          </ac:spMkLst>
        </pc:spChg>
        <pc:picChg chg="mod modCrop">
          <ac:chgData name="Tom Shopland" userId="a019267a-5943-4ae3-bca0-6889b067264d" providerId="ADAL" clId="{5684E69F-9121-4CDB-B05D-5F13D9D515C3}" dt="2025-01-15T15:37:05.501" v="951" actId="732"/>
          <ac:picMkLst>
            <pc:docMk/>
            <pc:sldMk cId="1354389364" sldId="325"/>
            <ac:picMk id="3" creationId="{5EFEB490-86B8-4C0A-B311-C4482163EFAC}"/>
          </ac:picMkLst>
        </pc:picChg>
        <pc:picChg chg="mod">
          <ac:chgData name="Tom Shopland" userId="a019267a-5943-4ae3-bca0-6889b067264d" providerId="ADAL" clId="{5684E69F-9121-4CDB-B05D-5F13D9D515C3}" dt="2025-01-15T15:37:27.788" v="956" actId="1076"/>
          <ac:picMkLst>
            <pc:docMk/>
            <pc:sldMk cId="1354389364" sldId="325"/>
            <ac:picMk id="4" creationId="{2A48A899-214D-4A1D-8406-251DC2A38347}"/>
          </ac:picMkLst>
        </pc:picChg>
      </pc:sldChg>
      <pc:sldChg chg="del ord">
        <pc:chgData name="Tom Shopland" userId="a019267a-5943-4ae3-bca0-6889b067264d" providerId="ADAL" clId="{5684E69F-9121-4CDB-B05D-5F13D9D515C3}" dt="2025-01-15T15:16:39.057" v="282" actId="47"/>
        <pc:sldMkLst>
          <pc:docMk/>
          <pc:sldMk cId="1465901381" sldId="326"/>
        </pc:sldMkLst>
      </pc:sldChg>
      <pc:sldChg chg="addSp modSp del mod ord">
        <pc:chgData name="Tom Shopland" userId="a019267a-5943-4ae3-bca0-6889b067264d" providerId="ADAL" clId="{5684E69F-9121-4CDB-B05D-5F13D9D515C3}" dt="2025-01-15T15:16:38.254" v="281" actId="47"/>
        <pc:sldMkLst>
          <pc:docMk/>
          <pc:sldMk cId="3307376529" sldId="327"/>
        </pc:sldMkLst>
        <pc:spChg chg="add mod">
          <ac:chgData name="Tom Shopland" userId="a019267a-5943-4ae3-bca0-6889b067264d" providerId="ADAL" clId="{5684E69F-9121-4CDB-B05D-5F13D9D515C3}" dt="2025-01-15T12:02:23.500" v="118" actId="1076"/>
          <ac:spMkLst>
            <pc:docMk/>
            <pc:sldMk cId="3307376529" sldId="327"/>
            <ac:spMk id="2" creationId="{42D742B7-C5E5-A021-2034-1603EE051E4B}"/>
          </ac:spMkLst>
        </pc:spChg>
        <pc:spChg chg="add mod">
          <ac:chgData name="Tom Shopland" userId="a019267a-5943-4ae3-bca0-6889b067264d" providerId="ADAL" clId="{5684E69F-9121-4CDB-B05D-5F13D9D515C3}" dt="2025-01-15T12:02:25.391" v="120" actId="1076"/>
          <ac:spMkLst>
            <pc:docMk/>
            <pc:sldMk cId="3307376529" sldId="327"/>
            <ac:spMk id="3" creationId="{B769B887-8B4E-3983-83A1-E0DC05ECC3EE}"/>
          </ac:spMkLst>
        </pc:spChg>
        <pc:spChg chg="add mod">
          <ac:chgData name="Tom Shopland" userId="a019267a-5943-4ae3-bca0-6889b067264d" providerId="ADAL" clId="{5684E69F-9121-4CDB-B05D-5F13D9D515C3}" dt="2025-01-15T12:02:27.518" v="122" actId="1076"/>
          <ac:spMkLst>
            <pc:docMk/>
            <pc:sldMk cId="3307376529" sldId="327"/>
            <ac:spMk id="4" creationId="{AD2BB04E-4BC8-A346-DD1B-F47F9802F879}"/>
          </ac:spMkLst>
        </pc:spChg>
      </pc:sldChg>
      <pc:sldChg chg="del">
        <pc:chgData name="Tom Shopland" userId="a019267a-5943-4ae3-bca0-6889b067264d" providerId="ADAL" clId="{5684E69F-9121-4CDB-B05D-5F13D9D515C3}" dt="2025-01-15T11:54:55.170" v="0" actId="47"/>
        <pc:sldMkLst>
          <pc:docMk/>
          <pc:sldMk cId="335098536" sldId="328"/>
        </pc:sldMkLst>
      </pc:sldChg>
      <pc:sldChg chg="modSp mod">
        <pc:chgData name="Tom Shopland" userId="a019267a-5943-4ae3-bca0-6889b067264d" providerId="ADAL" clId="{5684E69F-9121-4CDB-B05D-5F13D9D515C3}" dt="2025-01-15T15:18:19.231" v="336" actId="207"/>
        <pc:sldMkLst>
          <pc:docMk/>
          <pc:sldMk cId="940074813" sldId="329"/>
        </pc:sldMkLst>
        <pc:spChg chg="mod">
          <ac:chgData name="Tom Shopland" userId="a019267a-5943-4ae3-bca0-6889b067264d" providerId="ADAL" clId="{5684E69F-9121-4CDB-B05D-5F13D9D515C3}" dt="2025-01-15T15:18:19.231" v="336" actId="207"/>
          <ac:spMkLst>
            <pc:docMk/>
            <pc:sldMk cId="940074813" sldId="329"/>
            <ac:spMk id="11" creationId="{6CF175C5-5B34-6977-51C8-68B3D9AEED40}"/>
          </ac:spMkLst>
        </pc:spChg>
        <pc:spChg chg="mod">
          <ac:chgData name="Tom Shopland" userId="a019267a-5943-4ae3-bca0-6889b067264d" providerId="ADAL" clId="{5684E69F-9121-4CDB-B05D-5F13D9D515C3}" dt="2025-01-15T15:18:19.231" v="336" actId="207"/>
          <ac:spMkLst>
            <pc:docMk/>
            <pc:sldMk cId="940074813" sldId="329"/>
            <ac:spMk id="12" creationId="{A11951C4-D8BE-4C04-0B31-F09C356E964B}"/>
          </ac:spMkLst>
        </pc:spChg>
      </pc:sldChg>
      <pc:sldChg chg="modSp add mod ord">
        <pc:chgData name="Tom Shopland" userId="a019267a-5943-4ae3-bca0-6889b067264d" providerId="ADAL" clId="{5684E69F-9121-4CDB-B05D-5F13D9D515C3}" dt="2025-01-15T12:00:39.630" v="62" actId="20577"/>
        <pc:sldMkLst>
          <pc:docMk/>
          <pc:sldMk cId="4103980416" sldId="333"/>
        </pc:sldMkLst>
        <pc:spChg chg="mod">
          <ac:chgData name="Tom Shopland" userId="a019267a-5943-4ae3-bca0-6889b067264d" providerId="ADAL" clId="{5684E69F-9121-4CDB-B05D-5F13D9D515C3}" dt="2025-01-15T12:00:39.630" v="62" actId="20577"/>
          <ac:spMkLst>
            <pc:docMk/>
            <pc:sldMk cId="4103980416" sldId="333"/>
            <ac:spMk id="2" creationId="{B55804BB-2651-F1C5-C64B-276E040E9E3C}"/>
          </ac:spMkLst>
        </pc:spChg>
      </pc:sldChg>
      <pc:sldChg chg="modSp add del mod ord">
        <pc:chgData name="Tom Shopland" userId="a019267a-5943-4ae3-bca0-6889b067264d" providerId="ADAL" clId="{5684E69F-9121-4CDB-B05D-5F13D9D515C3}" dt="2025-01-15T15:18:38.027" v="337" actId="47"/>
        <pc:sldMkLst>
          <pc:docMk/>
          <pc:sldMk cId="2619370564" sldId="334"/>
        </pc:sldMkLst>
        <pc:spChg chg="mod">
          <ac:chgData name="Tom Shopland" userId="a019267a-5943-4ae3-bca0-6889b067264d" providerId="ADAL" clId="{5684E69F-9121-4CDB-B05D-5F13D9D515C3}" dt="2025-01-15T12:01:40.845" v="73" actId="20577"/>
          <ac:spMkLst>
            <pc:docMk/>
            <pc:sldMk cId="2619370564" sldId="334"/>
            <ac:spMk id="2" creationId="{0A2F36AA-2567-31C4-6165-19F23C769FA4}"/>
          </ac:spMkLst>
        </pc:spChg>
      </pc:sldChg>
      <pc:sldChg chg="modSp add del mod">
        <pc:chgData name="Tom Shopland" userId="a019267a-5943-4ae3-bca0-6889b067264d" providerId="ADAL" clId="{5684E69F-9121-4CDB-B05D-5F13D9D515C3}" dt="2025-01-15T15:34:07.371" v="828" actId="47"/>
        <pc:sldMkLst>
          <pc:docMk/>
          <pc:sldMk cId="1896285406" sldId="335"/>
        </pc:sldMkLst>
        <pc:spChg chg="mod">
          <ac:chgData name="Tom Shopland" userId="a019267a-5943-4ae3-bca0-6889b067264d" providerId="ADAL" clId="{5684E69F-9121-4CDB-B05D-5F13D9D515C3}" dt="2025-01-15T12:01:57.204" v="111" actId="20577"/>
          <ac:spMkLst>
            <pc:docMk/>
            <pc:sldMk cId="1896285406" sldId="335"/>
            <ac:spMk id="2" creationId="{3CAD68C5-F63E-36FE-F2D4-7403261D6599}"/>
          </ac:spMkLst>
        </pc:spChg>
      </pc:sldChg>
      <pc:sldChg chg="modSp add del mod ord">
        <pc:chgData name="Tom Shopland" userId="a019267a-5943-4ae3-bca0-6889b067264d" providerId="ADAL" clId="{5684E69F-9121-4CDB-B05D-5F13D9D515C3}" dt="2025-01-15T15:34:08.747" v="829" actId="47"/>
        <pc:sldMkLst>
          <pc:docMk/>
          <pc:sldMk cId="4136169053" sldId="336"/>
        </pc:sldMkLst>
        <pc:spChg chg="mod">
          <ac:chgData name="Tom Shopland" userId="a019267a-5943-4ae3-bca0-6889b067264d" providerId="ADAL" clId="{5684E69F-9121-4CDB-B05D-5F13D9D515C3}" dt="2025-01-15T12:03:55.186" v="158" actId="20577"/>
          <ac:spMkLst>
            <pc:docMk/>
            <pc:sldMk cId="4136169053" sldId="336"/>
            <ac:spMk id="2" creationId="{E779EDFF-6002-A5AC-24E0-61985EEE121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F3191-6A72-4D84-ADB2-4EAEBE90CC6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EC753-1399-47BB-A509-6B3462688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13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B7B8-C12C-4E9A-B96A-711FFA66FB2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4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57B-4190-487E-ABF1-F18C7E7C8D31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5C9D-C6E5-45D3-AA05-4B928FF54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77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57B-4190-487E-ABF1-F18C7E7C8D31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5C9D-C6E5-45D3-AA05-4B928FF54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8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57B-4190-487E-ABF1-F18C7E7C8D31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5C9D-C6E5-45D3-AA05-4B928FF54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73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57B-4190-487E-ABF1-F18C7E7C8D31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5C9D-C6E5-45D3-AA05-4B928FF54C2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C6323B-160B-6A25-3AD8-141C6F5A0D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60211"/>
            <a:ext cx="12192000" cy="11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9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57B-4190-487E-ABF1-F18C7E7C8D31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5C9D-C6E5-45D3-AA05-4B928FF54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92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57B-4190-487E-ABF1-F18C7E7C8D31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5C9D-C6E5-45D3-AA05-4B928FF54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02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57B-4190-487E-ABF1-F18C7E7C8D31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5C9D-C6E5-45D3-AA05-4B928FF54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82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57B-4190-487E-ABF1-F18C7E7C8D31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5C9D-C6E5-45D3-AA05-4B928FF54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70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57B-4190-487E-ABF1-F18C7E7C8D31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5C9D-C6E5-45D3-AA05-4B928FF54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57B-4190-487E-ABF1-F18C7E7C8D31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5C9D-C6E5-45D3-AA05-4B928FF54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16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57B-4190-487E-ABF1-F18C7E7C8D31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5C9D-C6E5-45D3-AA05-4B928FF54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34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FC57B-4190-487E-ABF1-F18C7E7C8D31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45C9D-C6E5-45D3-AA05-4B928FF54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24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BA757-C77E-ABC5-1A6F-CC478E9DE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04BB-2651-F1C5-C64B-276E040E9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2678"/>
            <a:ext cx="9144000" cy="2387600"/>
          </a:xfrm>
        </p:spPr>
        <p:txBody>
          <a:bodyPr/>
          <a:lstStyle/>
          <a:p>
            <a:r>
              <a:rPr lang="en-GB" b="1" dirty="0"/>
              <a:t>Building community resilience to flooding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522DEB-D527-BB51-3694-9DEEA65E0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1584" y="4124844"/>
            <a:ext cx="5456093" cy="1655762"/>
          </a:xfrm>
        </p:spPr>
        <p:txBody>
          <a:bodyPr>
            <a:normAutofit fontScale="92500" lnSpcReduction="20000"/>
          </a:bodyPr>
          <a:lstStyle/>
          <a:p>
            <a:pPr algn="l"/>
            <a:endParaRPr lang="en-GB" sz="2800" dirty="0"/>
          </a:p>
          <a:p>
            <a:pPr algn="l"/>
            <a:r>
              <a:rPr lang="en-GB" sz="2800" dirty="0"/>
              <a:t>Tom Shopland</a:t>
            </a:r>
          </a:p>
          <a:p>
            <a:pPr algn="l"/>
            <a:r>
              <a:rPr lang="en-GB" sz="2800" dirty="0"/>
              <a:t>Natural Flood Management Advisor</a:t>
            </a:r>
          </a:p>
          <a:p>
            <a:pPr algn="l"/>
            <a:r>
              <a:rPr lang="en-GB" sz="2800" dirty="0"/>
              <a:t>Tom.Shopland@fwagsw.org.uk</a:t>
            </a:r>
          </a:p>
        </p:txBody>
      </p:sp>
      <p:pic>
        <p:nvPicPr>
          <p:cNvPr id="4" name="Picture 4" descr="FWAGSW_Logo.jpg">
            <a:extLst>
              <a:ext uri="{FF2B5EF4-FFF2-40B4-BE49-F238E27FC236}">
                <a16:creationId xmlns:a16="http://schemas.microsoft.com/office/drawing/2014/main" id="{3E3DF5CA-A7B8-95EF-27AB-55C7B6171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7" y="4364687"/>
            <a:ext cx="151334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98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8441F-3B29-D872-2A6D-E7F0F2796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59D5881-4114-9AD1-B51D-C26D279B4579}"/>
              </a:ext>
            </a:extLst>
          </p:cNvPr>
          <p:cNvSpPr txBox="1">
            <a:spLocks/>
          </p:cNvSpPr>
          <p:nvPr/>
        </p:nvSpPr>
        <p:spPr>
          <a:xfrm>
            <a:off x="807933" y="-37713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/>
              <a:t>NFM Interventions 2015-2024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3AE4B47-2ABF-7451-6F73-4EAE0E7BB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904149"/>
              </p:ext>
            </p:extLst>
          </p:nvPr>
        </p:nvGraphicFramePr>
        <p:xfrm>
          <a:off x="1696461" y="1117600"/>
          <a:ext cx="9036497" cy="4876800"/>
        </p:xfrm>
        <a:graphic>
          <a:graphicData uri="http://schemas.openxmlformats.org/drawingml/2006/table">
            <a:tbl>
              <a:tblPr firstRow="1" firstCol="1" bandRow="1"/>
              <a:tblGrid>
                <a:gridCol w="7055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06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386</a:t>
                      </a:r>
                      <a:r>
                        <a:rPr lang="en-GB" sz="24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sites/farms – some with multiple </a:t>
                      </a:r>
                      <a:r>
                        <a:rPr lang="en-GB" sz="2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interventions</a:t>
                      </a: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 of Interventions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Times New Roman"/>
                      </a:endParaRP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1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In-stream (leaky dams, check</a:t>
                      </a:r>
                      <a:r>
                        <a:rPr lang="en-GB" sz="24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dams, flow spreaders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333</a:t>
                      </a: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In-field  (filter fences, filter </a:t>
                      </a:r>
                      <a:r>
                        <a:rPr lang="en-GB" sz="2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sox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 coir rolls)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121</a:t>
                      </a: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Times New Roman"/>
                      </a:endParaRP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Water storage (leaky ponds, scrapes, floodplain storage, bunds)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146</a:t>
                      </a: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Times New Roman"/>
                      </a:endParaRP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Strategic planting (trees and</a:t>
                      </a:r>
                      <a:r>
                        <a:rPr lang="en-GB" sz="24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hedges)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Times New Roman"/>
                      </a:endParaRP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93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Infrastructure (e.g. cross drains, fencing, yard improvements)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effectLst/>
                        <a:latin typeface="Times New Roman"/>
                      </a:endParaRP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5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756</a:t>
                      </a: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Times New Roman"/>
                      </a:endParaRP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6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Land Management sites</a:t>
                      </a: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93</a:t>
                      </a: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Times New Roman"/>
                      </a:endParaRP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Soil husbandry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3429ha</a:t>
                      </a: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Times New Roman"/>
                      </a:endParaRPr>
                    </a:p>
                  </a:txBody>
                  <a:tcPr marL="63837" marR="63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544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B2496-8C0B-903E-4C83-2BD9371EF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714B-75EF-1579-0E97-B295DA790E58}"/>
              </a:ext>
            </a:extLst>
          </p:cNvPr>
          <p:cNvSpPr txBox="1">
            <a:spLocks/>
          </p:cNvSpPr>
          <p:nvPr/>
        </p:nvSpPr>
        <p:spPr bwMode="auto">
          <a:xfrm>
            <a:off x="2926908" y="1002103"/>
            <a:ext cx="3455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field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753BA1EC-66ED-EB91-FF95-099A073C8AE6}"/>
              </a:ext>
            </a:extLst>
          </p:cNvPr>
          <p:cNvSpPr/>
          <p:nvPr/>
        </p:nvSpPr>
        <p:spPr>
          <a:xfrm>
            <a:off x="4245292" y="348548"/>
            <a:ext cx="3170237" cy="1074737"/>
          </a:xfrm>
          <a:prstGeom prst="roundRect">
            <a:avLst/>
          </a:prstGeom>
          <a:solidFill>
            <a:srgbClr val="B0D575"/>
          </a:solidFill>
          <a:ln>
            <a:solidFill>
              <a:srgbClr val="B0D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F731CBB-CB4A-39D2-803A-50280D4892E1}"/>
              </a:ext>
            </a:extLst>
          </p:cNvPr>
          <p:cNvSpPr txBox="1">
            <a:spLocks/>
          </p:cNvSpPr>
          <p:nvPr/>
        </p:nvSpPr>
        <p:spPr bwMode="auto">
          <a:xfrm>
            <a:off x="4208382" y="611578"/>
            <a:ext cx="3098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Where to start?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1F2DA94-C607-DC7A-C842-8354BB61D00E}"/>
              </a:ext>
            </a:extLst>
          </p:cNvPr>
          <p:cNvSpPr txBox="1">
            <a:spLocks/>
          </p:cNvSpPr>
          <p:nvPr/>
        </p:nvSpPr>
        <p:spPr>
          <a:xfrm>
            <a:off x="480939" y="3429000"/>
            <a:ext cx="5724156" cy="2426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2. Collecting local knowledge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Create a central space to gather information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Where are the flooding hotspots?</a:t>
            </a:r>
          </a:p>
          <a:p>
            <a:pPr>
              <a:buNone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Walk/photograph the land on wet days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06ABD777-4809-EB27-343D-0AA051C0CE3F}"/>
              </a:ext>
            </a:extLst>
          </p:cNvPr>
          <p:cNvSpPr txBox="1">
            <a:spLocks/>
          </p:cNvSpPr>
          <p:nvPr/>
        </p:nvSpPr>
        <p:spPr bwMode="auto">
          <a:xfrm>
            <a:off x="480939" y="1902166"/>
            <a:ext cx="11203061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Form a community action group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geographic area will your project cover?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help: parish council, residents, farmers, landowners, agencies, organisations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other communities building resilience?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503B0C9D-8986-CEB6-5C44-A0AAAC8E8B25}"/>
              </a:ext>
            </a:extLst>
          </p:cNvPr>
          <p:cNvSpPr txBox="1">
            <a:spLocks/>
          </p:cNvSpPr>
          <p:nvPr/>
        </p:nvSpPr>
        <p:spPr>
          <a:xfrm>
            <a:off x="6128895" y="3870275"/>
            <a:ext cx="5766604" cy="2270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3. Identifying interventions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Where would an intervention most help?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 there landowners and farmers who can help?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Get quotes from earthworks/drainage contractors</a:t>
            </a:r>
          </a:p>
        </p:txBody>
      </p:sp>
    </p:spTree>
    <p:extLst>
      <p:ext uri="{BB962C8B-B14F-4D97-AF65-F5344CB8AC3E}">
        <p14:creationId xmlns:p14="http://schemas.microsoft.com/office/powerpoint/2010/main" val="117958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FEB490-86B8-4C0A-B311-C4482163E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2" r="1"/>
          <a:stretch/>
        </p:blipFill>
        <p:spPr>
          <a:xfrm>
            <a:off x="0" y="0"/>
            <a:ext cx="6096000" cy="6880985"/>
          </a:xfrm>
          <a:prstGeom prst="rect">
            <a:avLst/>
          </a:prstGeom>
        </p:spPr>
      </p:pic>
      <p:pic>
        <p:nvPicPr>
          <p:cNvPr id="4" name="Picture 4" descr="FWAGSW_Logo.jpg">
            <a:extLst>
              <a:ext uri="{FF2B5EF4-FFF2-40B4-BE49-F238E27FC236}">
                <a16:creationId xmlns:a16="http://schemas.microsoft.com/office/drawing/2014/main" id="{2A48A899-214D-4A1D-8406-251DC2A383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50" y="5310357"/>
            <a:ext cx="1069416" cy="128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D965DA3-3FF2-4219-851F-532E72388279}"/>
              </a:ext>
            </a:extLst>
          </p:cNvPr>
          <p:cNvSpPr txBox="1">
            <a:spLocks/>
          </p:cNvSpPr>
          <p:nvPr/>
        </p:nvSpPr>
        <p:spPr>
          <a:xfrm>
            <a:off x="6492316" y="1321984"/>
            <a:ext cx="5521884" cy="7669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dirty="0">
                <a:solidFill>
                  <a:srgbClr val="565C62"/>
                </a:solidFill>
                <a:latin typeface="+mn-lt"/>
                <a:cs typeface="Arial" panose="020B0604020202020204" pitchFamily="34" charset="0"/>
              </a:rPr>
              <a:t>What are the next steps?</a:t>
            </a:r>
            <a:endParaRPr lang="en-US" altLang="en-US" sz="2400" dirty="0">
              <a:solidFill>
                <a:srgbClr val="565C62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altLang="en-US" sz="2400" dirty="0">
              <a:solidFill>
                <a:srgbClr val="565C62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altLang="en-US" sz="2400" dirty="0">
              <a:solidFill>
                <a:srgbClr val="565C62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altLang="en-US" sz="2400" dirty="0">
                <a:solidFill>
                  <a:srgbClr val="565C62"/>
                </a:solidFill>
                <a:latin typeface="+mn-lt"/>
                <a:cs typeface="Arial" panose="020B0604020202020204" pitchFamily="34" charset="0"/>
              </a:rPr>
              <a:t>Who else should we speak with?</a:t>
            </a:r>
          </a:p>
          <a:p>
            <a:pPr algn="ctr"/>
            <a:endParaRPr lang="en-US" altLang="en-US" sz="2400" dirty="0">
              <a:solidFill>
                <a:srgbClr val="565C62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altLang="en-US" sz="2400" dirty="0">
                <a:solidFill>
                  <a:srgbClr val="565C62"/>
                </a:solidFill>
                <a:latin typeface="+mn-lt"/>
                <a:cs typeface="Arial" panose="020B0604020202020204" pitchFamily="34" charset="0"/>
              </a:rPr>
              <a:t>Where would an intervention have </a:t>
            </a:r>
            <a:br>
              <a:rPr lang="en-US" altLang="en-US" sz="2400" dirty="0">
                <a:solidFill>
                  <a:srgbClr val="565C62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rgbClr val="565C62"/>
                </a:solidFill>
                <a:latin typeface="+mn-lt"/>
                <a:cs typeface="Arial" panose="020B0604020202020204" pitchFamily="34" charset="0"/>
              </a:rPr>
              <a:t>the most impact?</a:t>
            </a:r>
          </a:p>
          <a:p>
            <a:pPr algn="ctr"/>
            <a:endParaRPr lang="en-US" altLang="en-US" sz="2400" dirty="0">
              <a:solidFill>
                <a:srgbClr val="565C62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altLang="en-US" sz="2400" dirty="0">
                <a:solidFill>
                  <a:srgbClr val="565C62"/>
                </a:solidFill>
                <a:latin typeface="+mn-lt"/>
                <a:cs typeface="Arial" panose="020B0604020202020204" pitchFamily="34" charset="0"/>
              </a:rPr>
              <a:t>Who can do what?</a:t>
            </a:r>
          </a:p>
          <a:p>
            <a:pPr algn="ctr"/>
            <a:endParaRPr lang="en-US" altLang="en-US" sz="2000" dirty="0">
              <a:solidFill>
                <a:srgbClr val="565C62"/>
              </a:solidFill>
              <a:latin typeface="+mn-lt"/>
              <a:cs typeface="Arial" panose="020B0604020202020204" pitchFamily="34" charset="0"/>
            </a:endParaRPr>
          </a:p>
          <a:p>
            <a:pPr marL="571500" indent="-571500" algn="ctr">
              <a:buFontTx/>
              <a:buChar char="-"/>
            </a:pPr>
            <a:endParaRPr lang="en-US" altLang="en-US" sz="3600" b="1" dirty="0">
              <a:solidFill>
                <a:srgbClr val="565C62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38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8B6C1-FA7A-AC94-0940-CB361B14F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88CADC5D-CCB2-5BE0-4A7F-66D924524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3916" cy="685800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EF7B1C99-D66A-F599-6D15-AF83261DE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27908"/>
            <a:ext cx="3943350" cy="540218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57168" indent="-257168">
              <a:lnSpc>
                <a:spcPct val="105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Futura Bk BT" panose="020B0502020204020303" pitchFamily="34" charset="0"/>
                <a:cs typeface="Arial" panose="020B0604020202020204" pitchFamily="34" charset="0"/>
              </a:rPr>
              <a:t>2014 Somerset 20 Year Flood Action Plan </a:t>
            </a:r>
          </a:p>
          <a:p>
            <a:pPr marL="257168" indent="-257168">
              <a:lnSpc>
                <a:spcPct val="105000"/>
              </a:lnSpc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en-US" altLang="en-US" b="1" dirty="0">
                <a:latin typeface="Futura Bk BT" panose="020B0502020204020303" pitchFamily="34" charset="0"/>
                <a:cs typeface="Arial" panose="020B0604020202020204" pitchFamily="34" charset="0"/>
              </a:rPr>
              <a:t>Dredging and River Management – EA</a:t>
            </a:r>
          </a:p>
          <a:p>
            <a:pPr marL="257168" indent="-257168">
              <a:lnSpc>
                <a:spcPct val="105000"/>
              </a:lnSpc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en-US" altLang="en-US" b="1" dirty="0">
                <a:latin typeface="Futura Bk BT" panose="020B0502020204020303" pitchFamily="34" charset="0"/>
                <a:cs typeface="Arial" panose="020B0604020202020204" pitchFamily="34" charset="0"/>
              </a:rPr>
              <a:t>Urban Run-off – District Councils</a:t>
            </a:r>
          </a:p>
          <a:p>
            <a:pPr marL="257168" indent="-257168">
              <a:lnSpc>
                <a:spcPct val="105000"/>
              </a:lnSpc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en-US" altLang="en-US" b="1" dirty="0">
                <a:latin typeface="Futura Bk BT" panose="020B0502020204020303" pitchFamily="34" charset="0"/>
                <a:cs typeface="Arial" panose="020B0604020202020204" pitchFamily="34" charset="0"/>
              </a:rPr>
              <a:t>Resilient Highways Infrastructure – Highways Authority </a:t>
            </a:r>
          </a:p>
          <a:p>
            <a:pPr marL="257168" indent="-257168">
              <a:lnSpc>
                <a:spcPct val="105000"/>
              </a:lnSpc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en-US" altLang="en-US" b="1" dirty="0">
                <a:latin typeface="Futura Bk BT" panose="020B0502020204020303" pitchFamily="34" charset="0"/>
                <a:cs typeface="Arial" panose="020B0604020202020204" pitchFamily="34" charset="0"/>
              </a:rPr>
              <a:t>Building Local Resilience – District Councils </a:t>
            </a:r>
          </a:p>
          <a:p>
            <a:pPr marL="257168" indent="-257168">
              <a:lnSpc>
                <a:spcPct val="105000"/>
              </a:lnSpc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en-US" altLang="en-US" b="1" dirty="0">
                <a:latin typeface="Futura Bk BT" panose="020B0502020204020303" pitchFamily="34" charset="0"/>
                <a:cs typeface="Arial" panose="020B0604020202020204" pitchFamily="34" charset="0"/>
              </a:rPr>
              <a:t>Major Infrastructure Schemes – EA</a:t>
            </a:r>
          </a:p>
          <a:p>
            <a:pPr marL="257168" indent="-257168">
              <a:lnSpc>
                <a:spcPct val="105000"/>
              </a:lnSpc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en-US" altLang="en-US" b="1" dirty="0">
                <a:latin typeface="Futura Bk BT" panose="020B0502020204020303" pitchFamily="34" charset="0"/>
                <a:cs typeface="Arial" panose="020B0604020202020204" pitchFamily="34" charset="0"/>
              </a:rPr>
              <a:t>Somerset Rivers Authority – County Council/IDB</a:t>
            </a:r>
          </a:p>
          <a:p>
            <a:pPr marL="257168" indent="-257168">
              <a:lnSpc>
                <a:spcPct val="105000"/>
              </a:lnSpc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en-US" altLang="en-US" b="1" u="sng" dirty="0">
                <a:latin typeface="Futura Bk BT" panose="020B0502020204020303" pitchFamily="34" charset="0"/>
                <a:cs typeface="Arial" panose="020B0604020202020204" pitchFamily="34" charset="0"/>
              </a:rPr>
              <a:t>Land Management – FWAGSW </a:t>
            </a:r>
          </a:p>
        </p:txBody>
      </p:sp>
    </p:spTree>
    <p:extLst>
      <p:ext uri="{BB962C8B-B14F-4D97-AF65-F5344CB8AC3E}">
        <p14:creationId xmlns:p14="http://schemas.microsoft.com/office/powerpoint/2010/main" val="192364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D4677DF3-C5DA-77C7-C478-B1839693A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03" y="365760"/>
            <a:ext cx="11527594" cy="50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8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ydgraph_crop">
            <a:extLst>
              <a:ext uri="{FF2B5EF4-FFF2-40B4-BE49-F238E27FC236}">
                <a16:creationId xmlns:a16="http://schemas.microsoft.com/office/drawing/2014/main" id="{8E592D44-4692-7F7F-3E2B-54A49EB25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633" y="2158896"/>
            <a:ext cx="72390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3">
            <a:extLst>
              <a:ext uri="{FF2B5EF4-FFF2-40B4-BE49-F238E27FC236}">
                <a16:creationId xmlns:a16="http://schemas.microsoft.com/office/drawing/2014/main" id="{FB35F343-E169-1125-0D63-6982DD21917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446358" y="2762146"/>
            <a:ext cx="228600" cy="1905000"/>
          </a:xfrm>
          <a:prstGeom prst="upArrow">
            <a:avLst>
              <a:gd name="adj1" fmla="val 50000"/>
              <a:gd name="adj2" fmla="val 208333"/>
            </a:avLst>
          </a:prstGeom>
          <a:solidFill>
            <a:srgbClr val="66B6DE"/>
          </a:solidFill>
          <a:ln w="9525">
            <a:solidFill>
              <a:srgbClr val="66B6DE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8827B37-3DDD-32BD-899F-675E48BDC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458" y="1916008"/>
            <a:ext cx="106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>
                <a:solidFill>
                  <a:srgbClr val="66B6DE"/>
                </a:solidFill>
                <a:latin typeface="Futura Bk BT" pitchFamily="34" charset="0"/>
              </a:rPr>
              <a:t>HEAVY    RAIN</a:t>
            </a:r>
            <a:endParaRPr lang="en-US" altLang="en-US" sz="2000" b="1" dirty="0">
              <a:solidFill>
                <a:srgbClr val="66B6DE"/>
              </a:solidFill>
              <a:latin typeface="Futura Bk BT" pitchFamily="34" charset="0"/>
            </a:endParaRP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C5EE4B0B-502B-D240-7D6C-47650A830833}"/>
              </a:ext>
            </a:extLst>
          </p:cNvPr>
          <p:cNvGrpSpPr>
            <a:grpSpLocks/>
          </p:cNvGrpSpPr>
          <p:nvPr/>
        </p:nvGrpSpPr>
        <p:grpSpPr bwMode="auto">
          <a:xfrm>
            <a:off x="2112857" y="2854220"/>
            <a:ext cx="612776" cy="2211387"/>
            <a:chOff x="240" y="1728"/>
            <a:chExt cx="288" cy="1296"/>
          </a:xfrm>
        </p:grpSpPr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5D069B7D-13B1-B2D8-7F63-D5BE399FA7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24" y="2472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 dirty="0">
                  <a:solidFill>
                    <a:srgbClr val="5E5752"/>
                  </a:solidFill>
                  <a:latin typeface="Futura Bk BT" pitchFamily="34" charset="0"/>
                </a:rPr>
                <a:t>Volume</a:t>
              </a:r>
              <a:endParaRPr lang="en-US" altLang="en-US" sz="2400" b="1" dirty="0">
                <a:solidFill>
                  <a:srgbClr val="5E5752"/>
                </a:solidFill>
                <a:latin typeface="Futura Bk BT" pitchFamily="34" charset="0"/>
              </a:endParaRPr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9540C33E-5B8F-A644-AD86-0E541FCC0C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" y="172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10" name="Text Box 13">
            <a:extLst>
              <a:ext uri="{FF2B5EF4-FFF2-40B4-BE49-F238E27FC236}">
                <a16:creationId xmlns:a16="http://schemas.microsoft.com/office/drawing/2014/main" id="{6EA7386C-7000-3743-9E54-36EB62369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370" y="2400196"/>
            <a:ext cx="35052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AFCF6E"/>
                </a:solidFill>
                <a:latin typeface="Futura Bk BT" pitchFamily="34" charset="0"/>
              </a:rPr>
              <a:t>Reduced flood water volume through successful Natural Flood Management</a:t>
            </a:r>
            <a:endParaRPr lang="en-US" altLang="en-US" sz="2400" b="1" dirty="0">
              <a:solidFill>
                <a:srgbClr val="AFCF6E"/>
              </a:solidFill>
              <a:latin typeface="Futura Bk BT" pitchFamily="34" charset="0"/>
            </a:endParaRPr>
          </a:p>
        </p:txBody>
      </p:sp>
      <p:sp>
        <p:nvSpPr>
          <p:cNvPr id="11" name="Line 14">
            <a:extLst>
              <a:ext uri="{FF2B5EF4-FFF2-40B4-BE49-F238E27FC236}">
                <a16:creationId xmlns:a16="http://schemas.microsoft.com/office/drawing/2014/main" id="{BC529940-F98B-EFBD-11A4-34CCAAF744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9745" y="2185883"/>
            <a:ext cx="0" cy="1905000"/>
          </a:xfrm>
          <a:prstGeom prst="line">
            <a:avLst/>
          </a:prstGeom>
          <a:noFill/>
          <a:ln w="38100">
            <a:solidFill>
              <a:srgbClr val="AFCF6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E4E4991E-8AF1-9E5F-A564-A316FE60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745" y="1454045"/>
            <a:ext cx="219075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b="1" dirty="0">
                <a:solidFill>
                  <a:srgbClr val="5E5752"/>
                </a:solidFill>
                <a:latin typeface="Futura Bk BT" panose="020B0502020204020303" pitchFamily="34" charset="0"/>
              </a:rPr>
              <a:t>Flood peak without interventions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428102-E7BE-D9E7-3620-E65B9AEA1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570" y="3970233"/>
            <a:ext cx="2220913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b="1" dirty="0">
                <a:solidFill>
                  <a:srgbClr val="5E5752"/>
                </a:solidFill>
                <a:latin typeface="Futura Bk BT" pitchFamily="34" charset="0"/>
              </a:rPr>
              <a:t>Flood peak with NFM interventions</a:t>
            </a:r>
          </a:p>
        </p:txBody>
      </p:sp>
      <p:sp>
        <p:nvSpPr>
          <p:cNvPr id="14" name="Line 7">
            <a:extLst>
              <a:ext uri="{FF2B5EF4-FFF2-40B4-BE49-F238E27FC236}">
                <a16:creationId xmlns:a16="http://schemas.microsoft.com/office/drawing/2014/main" id="{18F5702A-2BCA-B57A-D30B-4C0CAC1D7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1919" y="6099071"/>
            <a:ext cx="979714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97AE424B-B4CE-6F59-23A6-A6F95F90D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233" y="5870471"/>
            <a:ext cx="10776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5E5752"/>
                </a:solidFill>
                <a:latin typeface="Futura Bk BT" pitchFamily="34" charset="0"/>
              </a:rPr>
              <a:t>Time</a:t>
            </a:r>
            <a:endParaRPr lang="en-US" altLang="en-US" sz="2400" b="1" dirty="0">
              <a:solidFill>
                <a:srgbClr val="5E5752"/>
              </a:solidFill>
              <a:latin typeface="Futura Bk BT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FCB39A-23FC-2672-1000-C77925AEFBD0}"/>
              </a:ext>
            </a:extLst>
          </p:cNvPr>
          <p:cNvSpPr txBox="1"/>
          <p:nvPr/>
        </p:nvSpPr>
        <p:spPr>
          <a:xfrm>
            <a:off x="648276" y="1084713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tx2">
                    <a:lumMod val="75000"/>
                  </a:schemeClr>
                </a:solidFill>
              </a:rPr>
              <a:t>“Every farm, every field and every stream has a part to play”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62723AA-9AE2-3863-73A0-2B728EF7EBC3}"/>
              </a:ext>
            </a:extLst>
          </p:cNvPr>
          <p:cNvSpPr txBox="1">
            <a:spLocks/>
          </p:cNvSpPr>
          <p:nvPr/>
        </p:nvSpPr>
        <p:spPr>
          <a:xfrm>
            <a:off x="768394" y="-57557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b="1" dirty="0"/>
          </a:p>
          <a:p>
            <a:r>
              <a:rPr lang="en-GB" sz="3200" b="1" dirty="0"/>
              <a:t>Natural Flood Management</a:t>
            </a:r>
          </a:p>
        </p:txBody>
      </p:sp>
    </p:spTree>
    <p:extLst>
      <p:ext uri="{BB962C8B-B14F-4D97-AF65-F5344CB8AC3E}">
        <p14:creationId xmlns:p14="http://schemas.microsoft.com/office/powerpoint/2010/main" val="1644442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08F513BA-D4F3-EC78-B001-86AE30D2D47E}"/>
              </a:ext>
            </a:extLst>
          </p:cNvPr>
          <p:cNvSpPr/>
          <p:nvPr/>
        </p:nvSpPr>
        <p:spPr>
          <a:xfrm>
            <a:off x="2243138" y="912360"/>
            <a:ext cx="2592387" cy="1370012"/>
          </a:xfrm>
          <a:prstGeom prst="roundRect">
            <a:avLst/>
          </a:prstGeom>
          <a:solidFill>
            <a:srgbClr val="B67156"/>
          </a:solidFill>
          <a:ln>
            <a:solidFill>
              <a:srgbClr val="B07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A05998-EED4-A029-394C-F3145115CFF3}"/>
              </a:ext>
            </a:extLst>
          </p:cNvPr>
          <p:cNvSpPr txBox="1">
            <a:spLocks/>
          </p:cNvSpPr>
          <p:nvPr/>
        </p:nvSpPr>
        <p:spPr bwMode="auto">
          <a:xfrm>
            <a:off x="2640013" y="1066347"/>
            <a:ext cx="3455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Arial" charset="0"/>
              </a:rPr>
              <a:t>In field</a:t>
            </a:r>
          </a:p>
        </p:txBody>
      </p:sp>
      <p:sp>
        <p:nvSpPr>
          <p:cNvPr id="6" name="Rounded Rectangle 23">
            <a:extLst>
              <a:ext uri="{FF2B5EF4-FFF2-40B4-BE49-F238E27FC236}">
                <a16:creationId xmlns:a16="http://schemas.microsoft.com/office/drawing/2014/main" id="{4318E82A-2666-9B6C-9171-1210E724D847}"/>
              </a:ext>
            </a:extLst>
          </p:cNvPr>
          <p:cNvSpPr/>
          <p:nvPr/>
        </p:nvSpPr>
        <p:spPr>
          <a:xfrm>
            <a:off x="2243138" y="2571297"/>
            <a:ext cx="2592387" cy="1371600"/>
          </a:xfrm>
          <a:prstGeom prst="roundRect">
            <a:avLst/>
          </a:prstGeom>
          <a:solidFill>
            <a:srgbClr val="B0D575"/>
          </a:solidFill>
          <a:ln>
            <a:solidFill>
              <a:srgbClr val="B0D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33114E-4DF4-900C-C5C3-AB9A72DEC21A}"/>
              </a:ext>
            </a:extLst>
          </p:cNvPr>
          <p:cNvSpPr txBox="1">
            <a:spLocks/>
          </p:cNvSpPr>
          <p:nvPr/>
        </p:nvSpPr>
        <p:spPr bwMode="auto">
          <a:xfrm>
            <a:off x="2208213" y="2726872"/>
            <a:ext cx="3455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  <a:latin typeface="Arial" charset="0"/>
              </a:rPr>
              <a:t>Edge of field</a:t>
            </a:r>
          </a:p>
        </p:txBody>
      </p:sp>
      <p:sp>
        <p:nvSpPr>
          <p:cNvPr id="8" name="Rounded Rectangle 25">
            <a:extLst>
              <a:ext uri="{FF2B5EF4-FFF2-40B4-BE49-F238E27FC236}">
                <a16:creationId xmlns:a16="http://schemas.microsoft.com/office/drawing/2014/main" id="{99A512AF-7A5F-0543-13C6-2C2CE5F6193E}"/>
              </a:ext>
            </a:extLst>
          </p:cNvPr>
          <p:cNvSpPr/>
          <p:nvPr/>
        </p:nvSpPr>
        <p:spPr>
          <a:xfrm>
            <a:off x="2246313" y="4231822"/>
            <a:ext cx="2592387" cy="1371600"/>
          </a:xfrm>
          <a:prstGeom prst="roundRect">
            <a:avLst/>
          </a:prstGeom>
          <a:solidFill>
            <a:srgbClr val="08C2FC"/>
          </a:solidFill>
          <a:ln>
            <a:solidFill>
              <a:srgbClr val="08C2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E26A9F-10F2-F872-CDC1-69E1140DEFFA}"/>
              </a:ext>
            </a:extLst>
          </p:cNvPr>
          <p:cNvSpPr txBox="1">
            <a:spLocks/>
          </p:cNvSpPr>
          <p:nvPr/>
        </p:nvSpPr>
        <p:spPr bwMode="auto">
          <a:xfrm>
            <a:off x="2424113" y="4385810"/>
            <a:ext cx="3455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Arial" charset="0"/>
              </a:rPr>
              <a:t>In stream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ECD6DF4C-6782-A864-3C68-F99CBD51F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75" y="1066347"/>
            <a:ext cx="4981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en-GB" altLang="en-US" sz="1800" dirty="0">
                <a:latin typeface="Arial" charset="0"/>
              </a:rPr>
              <a:t>Reduce the occurrence of run-off and erosion within fields. Encourage rainwater infiltration into the soil by good soil management practices.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F175C5-5B34-6977-51C8-68B3D9AEED40}"/>
              </a:ext>
            </a:extLst>
          </p:cNvPr>
          <p:cNvSpPr txBox="1"/>
          <p:nvPr/>
        </p:nvSpPr>
        <p:spPr>
          <a:xfrm>
            <a:off x="4930775" y="2807835"/>
            <a:ext cx="49815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Intercept, slow, divert flow pathways before soil and water leave the field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1951C4-D8BE-4C04-0B31-F09C356E964B}"/>
              </a:ext>
            </a:extLst>
          </p:cNvPr>
          <p:cNvSpPr txBox="1"/>
          <p:nvPr/>
        </p:nvSpPr>
        <p:spPr>
          <a:xfrm>
            <a:off x="4930775" y="4306435"/>
            <a:ext cx="35750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Further slow the water and trap sediment in receiving ditches and streams. Reconnect streams with their flood plains the floodplain</a:t>
            </a:r>
          </a:p>
        </p:txBody>
      </p:sp>
    </p:spTree>
    <p:extLst>
      <p:ext uri="{BB962C8B-B14F-4D97-AF65-F5344CB8AC3E}">
        <p14:creationId xmlns:p14="http://schemas.microsoft.com/office/powerpoint/2010/main" val="940074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E:\IMG_1433.JPG">
            <a:extLst>
              <a:ext uri="{FF2B5EF4-FFF2-40B4-BE49-F238E27FC236}">
                <a16:creationId xmlns:a16="http://schemas.microsoft.com/office/drawing/2014/main" id="{53F446AE-6B41-D1DB-7C33-76F4949EB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4490" y="140969"/>
            <a:ext cx="3816350" cy="2862263"/>
          </a:xfrm>
          <a:prstGeom prst="rect">
            <a:avLst/>
          </a:prstGeom>
          <a:ln w="38100" cap="sq">
            <a:solidFill>
              <a:srgbClr val="B6715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5540622-FB04-E4CC-D242-E6D27D6121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/>
              <a:t>In field</a:t>
            </a:r>
          </a:p>
        </p:txBody>
      </p:sp>
      <p:pic>
        <p:nvPicPr>
          <p:cNvPr id="14" name="Picture 2" descr="C:\Users\Sabine.Peukert\AppData\Local\Microsoft\Windows\Temporary Internet Files\Content.Outlook\MLGAATNS\Dillington_Estate_Proposed_Woodland_Planting.jpg">
            <a:extLst>
              <a:ext uri="{FF2B5EF4-FFF2-40B4-BE49-F238E27FC236}">
                <a16:creationId xmlns:a16="http://schemas.microsoft.com/office/drawing/2014/main" id="{7CA804C3-B19B-6948-8617-41163B383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767" t="6000" r="3377" b="5358"/>
          <a:stretch/>
        </p:blipFill>
        <p:spPr bwMode="auto">
          <a:xfrm>
            <a:off x="6374311" y="3227388"/>
            <a:ext cx="4264025" cy="2879725"/>
          </a:xfrm>
          <a:prstGeom prst="rect">
            <a:avLst/>
          </a:prstGeom>
          <a:ln w="38100" cap="sq">
            <a:solidFill>
              <a:srgbClr val="B8765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F98F1B-2219-01DD-A35B-1EE8BD13CE2F}"/>
              </a:ext>
            </a:extLst>
          </p:cNvPr>
          <p:cNvCxnSpPr/>
          <p:nvPr/>
        </p:nvCxnSpPr>
        <p:spPr>
          <a:xfrm flipH="1">
            <a:off x="7960223" y="3774599"/>
            <a:ext cx="433388" cy="1150937"/>
          </a:xfrm>
          <a:prstGeom prst="straightConnector1">
            <a:avLst/>
          </a:prstGeom>
          <a:ln w="28575">
            <a:solidFill>
              <a:srgbClr val="08C2F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C8FB33-4FB7-6AB3-A79E-EAEBA3D50932}"/>
              </a:ext>
            </a:extLst>
          </p:cNvPr>
          <p:cNvCxnSpPr/>
          <p:nvPr/>
        </p:nvCxnSpPr>
        <p:spPr>
          <a:xfrm flipH="1">
            <a:off x="9257211" y="4206399"/>
            <a:ext cx="503237" cy="1079500"/>
          </a:xfrm>
          <a:prstGeom prst="straightConnector1">
            <a:avLst/>
          </a:prstGeom>
          <a:ln w="28575">
            <a:solidFill>
              <a:srgbClr val="08C2F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99D8B1CD-9C1E-AA72-356D-86300CD0A532}"/>
              </a:ext>
            </a:extLst>
          </p:cNvPr>
          <p:cNvSpPr/>
          <p:nvPr/>
        </p:nvSpPr>
        <p:spPr>
          <a:xfrm>
            <a:off x="6998482" y="2285048"/>
            <a:ext cx="2958782" cy="1370012"/>
          </a:xfrm>
          <a:prstGeom prst="roundRect">
            <a:avLst/>
          </a:prstGeom>
          <a:solidFill>
            <a:srgbClr val="B67156"/>
          </a:solidFill>
          <a:ln>
            <a:solidFill>
              <a:srgbClr val="B07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407A29A-FA53-27CD-D943-07120F5AA3CE}"/>
              </a:ext>
            </a:extLst>
          </p:cNvPr>
          <p:cNvSpPr txBox="1">
            <a:spLocks/>
          </p:cNvSpPr>
          <p:nvPr/>
        </p:nvSpPr>
        <p:spPr bwMode="auto">
          <a:xfrm>
            <a:off x="7395356" y="2439035"/>
            <a:ext cx="3455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bg1"/>
                </a:solidFill>
                <a:latin typeface="Arial" charset="0"/>
              </a:rPr>
              <a:t>Strategic tree planting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bg1"/>
                </a:solidFill>
                <a:latin typeface="Arial" charset="0"/>
              </a:rPr>
              <a:t>And hedges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BA19432-6A24-1741-1341-44D08F5AF7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0" r="21939"/>
          <a:stretch/>
        </p:blipFill>
        <p:spPr>
          <a:xfrm>
            <a:off x="2651782" y="681987"/>
            <a:ext cx="3609902" cy="5228591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9E9A1E1-3259-1946-4400-877C08122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26" y="341153"/>
            <a:ext cx="2127111" cy="2097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ben.thorne\AppData\Local\Microsoft\Windows\Temporary Internet Files\Content.Outlook\9WCRF0T9\IMG_0140.JPG">
            <a:extLst>
              <a:ext uri="{FF2B5EF4-FFF2-40B4-BE49-F238E27FC236}">
                <a16:creationId xmlns:a16="http://schemas.microsoft.com/office/drawing/2014/main" id="{7AB0110A-5D77-ADD3-3C6D-3502E6AA3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3"/>
          <a:stretch>
            <a:fillRect/>
          </a:stretch>
        </p:blipFill>
        <p:spPr bwMode="auto">
          <a:xfrm>
            <a:off x="306677" y="3261835"/>
            <a:ext cx="4269711" cy="298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1A9778AD-696F-CF95-B6A0-C70F7059FBFA}"/>
              </a:ext>
            </a:extLst>
          </p:cNvPr>
          <p:cNvSpPr/>
          <p:nvPr/>
        </p:nvSpPr>
        <p:spPr>
          <a:xfrm>
            <a:off x="526915" y="1978185"/>
            <a:ext cx="2958782" cy="1370012"/>
          </a:xfrm>
          <a:prstGeom prst="roundRect">
            <a:avLst/>
          </a:prstGeom>
          <a:solidFill>
            <a:srgbClr val="B67156"/>
          </a:solidFill>
          <a:ln>
            <a:solidFill>
              <a:srgbClr val="B07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8C6EC86-E295-7606-B005-8D31B919A111}"/>
              </a:ext>
            </a:extLst>
          </p:cNvPr>
          <p:cNvSpPr txBox="1">
            <a:spLocks/>
          </p:cNvSpPr>
          <p:nvPr/>
        </p:nvSpPr>
        <p:spPr bwMode="auto">
          <a:xfrm>
            <a:off x="923789" y="2132172"/>
            <a:ext cx="3455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bg1"/>
                </a:solidFill>
                <a:latin typeface="Arial" charset="0"/>
              </a:rPr>
              <a:t>Soils and land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bg1"/>
                </a:solidFill>
                <a:latin typeface="Arial" charset="0"/>
              </a:rPr>
              <a:t>management advice</a:t>
            </a:r>
          </a:p>
        </p:txBody>
      </p:sp>
    </p:spTree>
    <p:extLst>
      <p:ext uri="{BB962C8B-B14F-4D97-AF65-F5344CB8AC3E}">
        <p14:creationId xmlns:p14="http://schemas.microsoft.com/office/powerpoint/2010/main" val="122754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FAF7B-2790-BB61-2397-84FD3780D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C3C2A88-8034-02A6-E9E9-D819824232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5138" y="3398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/>
              <a:t>Edge of Field</a:t>
            </a:r>
          </a:p>
        </p:txBody>
      </p:sp>
      <p:pic>
        <p:nvPicPr>
          <p:cNvPr id="2" name="Content Placeholder 4" descr="A path with trees on the side of a dirt road&#10;&#10;Description automatically generated">
            <a:extLst>
              <a:ext uri="{FF2B5EF4-FFF2-40B4-BE49-F238E27FC236}">
                <a16:creationId xmlns:a16="http://schemas.microsoft.com/office/drawing/2014/main" id="{036ED277-2405-214B-FA09-463C078ED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93" y="776921"/>
            <a:ext cx="7152639" cy="5364480"/>
          </a:xfrm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B3A9E198-7C58-6A7B-4ECF-5C5CE444F9DC}"/>
              </a:ext>
            </a:extLst>
          </p:cNvPr>
          <p:cNvSpPr/>
          <p:nvPr/>
        </p:nvSpPr>
        <p:spPr>
          <a:xfrm>
            <a:off x="8064750" y="440594"/>
            <a:ext cx="2145982" cy="1370012"/>
          </a:xfrm>
          <a:prstGeom prst="roundRect">
            <a:avLst/>
          </a:prstGeom>
          <a:solidFill>
            <a:srgbClr val="B67156"/>
          </a:solidFill>
          <a:ln>
            <a:solidFill>
              <a:srgbClr val="B07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B828533-03AC-7597-A921-9F667A8BDE38}"/>
              </a:ext>
            </a:extLst>
          </p:cNvPr>
          <p:cNvSpPr txBox="1">
            <a:spLocks/>
          </p:cNvSpPr>
          <p:nvPr/>
        </p:nvSpPr>
        <p:spPr bwMode="auto">
          <a:xfrm>
            <a:off x="8380347" y="625537"/>
            <a:ext cx="3455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bg1"/>
                </a:solidFill>
                <a:latin typeface="Arial" charset="0"/>
              </a:rPr>
              <a:t>Bund &amp; hedge</a:t>
            </a:r>
          </a:p>
        </p:txBody>
      </p:sp>
      <p:pic>
        <p:nvPicPr>
          <p:cNvPr id="2050" name="Picture 2" descr="A field of white flowers&#10;&#10;Description automatically generated">
            <a:extLst>
              <a:ext uri="{FF2B5EF4-FFF2-40B4-BE49-F238E27FC236}">
                <a16:creationId xmlns:a16="http://schemas.microsoft.com/office/drawing/2014/main" id="{43060101-2FED-DEE4-3825-9631D5D01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907" y="1039655"/>
            <a:ext cx="3880251" cy="258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4455FB7E-30FA-7594-231E-1DCFDD13446E}"/>
              </a:ext>
            </a:extLst>
          </p:cNvPr>
          <p:cNvSpPr/>
          <p:nvPr/>
        </p:nvSpPr>
        <p:spPr>
          <a:xfrm>
            <a:off x="5026943" y="91915"/>
            <a:ext cx="2182211" cy="1370012"/>
          </a:xfrm>
          <a:prstGeom prst="roundRect">
            <a:avLst/>
          </a:prstGeom>
          <a:solidFill>
            <a:srgbClr val="B67156"/>
          </a:solidFill>
          <a:ln>
            <a:solidFill>
              <a:srgbClr val="B07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780E3BB-D46C-8FA3-8CB4-FF8F23576C2E}"/>
              </a:ext>
            </a:extLst>
          </p:cNvPr>
          <p:cNvSpPr txBox="1">
            <a:spLocks/>
          </p:cNvSpPr>
          <p:nvPr/>
        </p:nvSpPr>
        <p:spPr bwMode="auto">
          <a:xfrm>
            <a:off x="5423817" y="245902"/>
            <a:ext cx="3455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bg1"/>
                </a:solidFill>
                <a:latin typeface="Arial" charset="0"/>
              </a:rPr>
              <a:t>Buffer strips</a:t>
            </a:r>
          </a:p>
        </p:txBody>
      </p:sp>
      <p:pic>
        <p:nvPicPr>
          <p:cNvPr id="3" name="Picture 39">
            <a:extLst>
              <a:ext uri="{FF2B5EF4-FFF2-40B4-BE49-F238E27FC236}">
                <a16:creationId xmlns:a16="http://schemas.microsoft.com/office/drawing/2014/main" id="{6497B87B-BB1D-2722-D915-198C1E5F6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1"/>
          <a:stretch>
            <a:fillRect/>
          </a:stretch>
        </p:blipFill>
        <p:spPr bwMode="auto">
          <a:xfrm>
            <a:off x="465138" y="3325778"/>
            <a:ext cx="4435111" cy="3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5C0AB530-0D60-7DDB-DE6B-ECF7297DF3F8}"/>
              </a:ext>
            </a:extLst>
          </p:cNvPr>
          <p:cNvSpPr/>
          <p:nvPr/>
        </p:nvSpPr>
        <p:spPr>
          <a:xfrm>
            <a:off x="604682" y="2269334"/>
            <a:ext cx="2382358" cy="1370012"/>
          </a:xfrm>
          <a:prstGeom prst="roundRect">
            <a:avLst/>
          </a:prstGeom>
          <a:solidFill>
            <a:srgbClr val="B67156"/>
          </a:solidFill>
          <a:ln>
            <a:solidFill>
              <a:srgbClr val="B07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F05067-B205-126F-6929-9828EB2246EF}"/>
              </a:ext>
            </a:extLst>
          </p:cNvPr>
          <p:cNvSpPr txBox="1">
            <a:spLocks/>
          </p:cNvSpPr>
          <p:nvPr/>
        </p:nvSpPr>
        <p:spPr bwMode="auto">
          <a:xfrm>
            <a:off x="779717" y="2454277"/>
            <a:ext cx="3455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bg1"/>
                </a:solidFill>
                <a:latin typeface="Arial" charset="0"/>
              </a:rPr>
              <a:t>Ponds &amp; wetlands</a:t>
            </a:r>
          </a:p>
        </p:txBody>
      </p:sp>
    </p:spTree>
    <p:extLst>
      <p:ext uri="{BB962C8B-B14F-4D97-AF65-F5344CB8AC3E}">
        <p14:creationId xmlns:p14="http://schemas.microsoft.com/office/powerpoint/2010/main" val="265507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F68BD-EF1D-93E0-0597-F5CFEBD88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1D272C3-33D2-66A1-C2C4-E518BB37A7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/>
              <a:t>In Stream</a:t>
            </a:r>
          </a:p>
        </p:txBody>
      </p:sp>
      <p:pic>
        <p:nvPicPr>
          <p:cNvPr id="4098" name="Picture 2" descr="A water next to a tree&#10;&#10;Description automatically generated">
            <a:extLst>
              <a:ext uri="{FF2B5EF4-FFF2-40B4-BE49-F238E27FC236}">
                <a16:creationId xmlns:a16="http://schemas.microsoft.com/office/drawing/2014/main" id="{B07B5A06-6849-3975-6FA7-9B01BCE70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86" y="613567"/>
            <a:ext cx="4658346" cy="27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E7A21085-8693-F53C-763F-7AAD1C471671}"/>
              </a:ext>
            </a:extLst>
          </p:cNvPr>
          <p:cNvSpPr/>
          <p:nvPr/>
        </p:nvSpPr>
        <p:spPr>
          <a:xfrm>
            <a:off x="5393867" y="102468"/>
            <a:ext cx="2382358" cy="1370012"/>
          </a:xfrm>
          <a:prstGeom prst="roundRect">
            <a:avLst/>
          </a:prstGeom>
          <a:solidFill>
            <a:srgbClr val="B67156"/>
          </a:solidFill>
          <a:ln>
            <a:solidFill>
              <a:srgbClr val="B07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3B6B00E-9E01-117C-5B37-D0F7E2FBB2EA}"/>
              </a:ext>
            </a:extLst>
          </p:cNvPr>
          <p:cNvSpPr txBox="1">
            <a:spLocks/>
          </p:cNvSpPr>
          <p:nvPr/>
        </p:nvSpPr>
        <p:spPr bwMode="auto">
          <a:xfrm>
            <a:off x="5833062" y="287411"/>
            <a:ext cx="3455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bg1"/>
                </a:solidFill>
                <a:latin typeface="Arial" charset="0"/>
              </a:rPr>
              <a:t>Leaky dams</a:t>
            </a:r>
          </a:p>
        </p:txBody>
      </p:sp>
      <p:pic>
        <p:nvPicPr>
          <p:cNvPr id="5" name="Picture 4" descr="A stream running through a grassy area&#10;&#10;Description automatically generated">
            <a:extLst>
              <a:ext uri="{FF2B5EF4-FFF2-40B4-BE49-F238E27FC236}">
                <a16:creationId xmlns:a16="http://schemas.microsoft.com/office/drawing/2014/main" id="{6CF618A4-5531-BDB6-3F5D-FC992DA702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13280"/>
            <a:ext cx="5648960" cy="4236720"/>
          </a:xfrm>
          <a:prstGeom prst="rect">
            <a:avLst/>
          </a:prstGeom>
        </p:spPr>
      </p:pic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D2FABC93-5A3D-F437-11D7-FAADA5308288}"/>
              </a:ext>
            </a:extLst>
          </p:cNvPr>
          <p:cNvSpPr/>
          <p:nvPr/>
        </p:nvSpPr>
        <p:spPr>
          <a:xfrm>
            <a:off x="2520444" y="1428274"/>
            <a:ext cx="2382358" cy="1370012"/>
          </a:xfrm>
          <a:prstGeom prst="roundRect">
            <a:avLst/>
          </a:prstGeom>
          <a:solidFill>
            <a:srgbClr val="B67156"/>
          </a:solidFill>
          <a:ln>
            <a:solidFill>
              <a:srgbClr val="B07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AF0597-87CC-47BC-D0E4-18D9E37A0118}"/>
              </a:ext>
            </a:extLst>
          </p:cNvPr>
          <p:cNvSpPr txBox="1">
            <a:spLocks/>
          </p:cNvSpPr>
          <p:nvPr/>
        </p:nvSpPr>
        <p:spPr bwMode="auto">
          <a:xfrm>
            <a:off x="2695479" y="1613217"/>
            <a:ext cx="3455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 err="1">
                <a:solidFill>
                  <a:schemeClr val="bg1"/>
                </a:solidFill>
                <a:latin typeface="Arial" charset="0"/>
              </a:rPr>
              <a:t>Renaturalising</a:t>
            </a:r>
            <a:r>
              <a:rPr lang="en-GB" altLang="en-US" sz="1600" b="1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bg1"/>
                </a:solidFill>
                <a:latin typeface="Arial" charset="0"/>
              </a:rPr>
              <a:t>watercourses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E554C89-5980-9904-E16D-A8E140DF4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686" y="2798286"/>
            <a:ext cx="4617135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CF7579F3-5AA6-8C8F-0A9B-3ACD048F443F}"/>
              </a:ext>
            </a:extLst>
          </p:cNvPr>
          <p:cNvSpPr/>
          <p:nvPr/>
        </p:nvSpPr>
        <p:spPr>
          <a:xfrm>
            <a:off x="9676886" y="2947766"/>
            <a:ext cx="2382358" cy="1370012"/>
          </a:xfrm>
          <a:prstGeom prst="roundRect">
            <a:avLst/>
          </a:prstGeom>
          <a:solidFill>
            <a:srgbClr val="B67156"/>
          </a:solidFill>
          <a:ln>
            <a:solidFill>
              <a:srgbClr val="B07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2D97B6A-8D99-6CA4-A156-29F6F206AB5C}"/>
              </a:ext>
            </a:extLst>
          </p:cNvPr>
          <p:cNvSpPr txBox="1">
            <a:spLocks/>
          </p:cNvSpPr>
          <p:nvPr/>
        </p:nvSpPr>
        <p:spPr bwMode="auto">
          <a:xfrm>
            <a:off x="10116081" y="3132709"/>
            <a:ext cx="3455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bg1"/>
                </a:solidFill>
                <a:latin typeface="Arial" charset="0"/>
              </a:rPr>
              <a:t>Online ponds</a:t>
            </a:r>
          </a:p>
        </p:txBody>
      </p:sp>
    </p:spTree>
    <p:extLst>
      <p:ext uri="{BB962C8B-B14F-4D97-AF65-F5344CB8AC3E}">
        <p14:creationId xmlns:p14="http://schemas.microsoft.com/office/powerpoint/2010/main" val="54638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9C3F2-B092-BF38-C648-DDB395480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E693C27-62E0-BBD1-DE47-6ED07FD8799F}"/>
              </a:ext>
            </a:extLst>
          </p:cNvPr>
          <p:cNvSpPr txBox="1">
            <a:spLocks/>
          </p:cNvSpPr>
          <p:nvPr/>
        </p:nvSpPr>
        <p:spPr>
          <a:xfrm>
            <a:off x="807933" y="-37713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/>
              <a:t>NFM Interventions 2015-2024</a:t>
            </a:r>
          </a:p>
        </p:txBody>
      </p:sp>
      <p:pic>
        <p:nvPicPr>
          <p:cNvPr id="3" name="Content Placeholder 4" descr="A map of land with green and red dots&#10;&#10;Description automatically generated">
            <a:extLst>
              <a:ext uri="{FF2B5EF4-FFF2-40B4-BE49-F238E27FC236}">
                <a16:creationId xmlns:a16="http://schemas.microsoft.com/office/drawing/2014/main" id="{E5A82E95-0E27-096C-82C9-8A57EE083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665" y="1171373"/>
            <a:ext cx="8028669" cy="4875018"/>
          </a:xfrm>
        </p:spPr>
      </p:pic>
    </p:spTree>
    <p:extLst>
      <p:ext uri="{BB962C8B-B14F-4D97-AF65-F5344CB8AC3E}">
        <p14:creationId xmlns:p14="http://schemas.microsoft.com/office/powerpoint/2010/main" val="172225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372</TotalTime>
  <Words>418</Words>
  <Application>Microsoft Office PowerPoint</Application>
  <PresentationFormat>Widescreen</PresentationFormat>
  <Paragraphs>86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Futura Bk BT</vt:lpstr>
      <vt:lpstr>Times New Roman</vt:lpstr>
      <vt:lpstr>Office 2013 - 2022 Theme</vt:lpstr>
      <vt:lpstr>Building community resilience to flooding</vt:lpstr>
      <vt:lpstr>PowerPoint Presentation</vt:lpstr>
      <vt:lpstr>PowerPoint Presentation</vt:lpstr>
      <vt:lpstr>PowerPoint Presentation</vt:lpstr>
      <vt:lpstr>PowerPoint Presentation</vt:lpstr>
      <vt:lpstr>In field</vt:lpstr>
      <vt:lpstr>Edge of Field</vt:lpstr>
      <vt:lpstr>In Stream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Milly Bowden</dc:creator>
  <cp:lastModifiedBy>Tom Shopland</cp:lastModifiedBy>
  <cp:revision>8</cp:revision>
  <dcterms:created xsi:type="dcterms:W3CDTF">2022-09-12T12:46:19Z</dcterms:created>
  <dcterms:modified xsi:type="dcterms:W3CDTF">2025-01-15T15:39:57Z</dcterms:modified>
</cp:coreProperties>
</file>